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2BED9-672A-478E-AA68-B021E60F9605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D3C5F-D2A3-4D6A-A20E-0E0F867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07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456A-F9F1-4CDC-82E3-4519E8FC4782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B60D-9B61-4E90-873C-E4FD9F6A2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8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456A-F9F1-4CDC-82E3-4519E8FC4782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B60D-9B61-4E90-873C-E4FD9F6A2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95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456A-F9F1-4CDC-82E3-4519E8FC4782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B60D-9B61-4E90-873C-E4FD9F6A2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6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456A-F9F1-4CDC-82E3-4519E8FC4782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B60D-9B61-4E90-873C-E4FD9F6A2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92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456A-F9F1-4CDC-82E3-4519E8FC4782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B60D-9B61-4E90-873C-E4FD9F6A2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70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456A-F9F1-4CDC-82E3-4519E8FC4782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B60D-9B61-4E90-873C-E4FD9F6A2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25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456A-F9F1-4CDC-82E3-4519E8FC4782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B60D-9B61-4E90-873C-E4FD9F6A2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27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456A-F9F1-4CDC-82E3-4519E8FC4782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B60D-9B61-4E90-873C-E4FD9F6A2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4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456A-F9F1-4CDC-82E3-4519E8FC4782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B60D-9B61-4E90-873C-E4FD9F6A2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80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456A-F9F1-4CDC-82E3-4519E8FC4782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B60D-9B61-4E90-873C-E4FD9F6A2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5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456A-F9F1-4CDC-82E3-4519E8FC4782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B60D-9B61-4E90-873C-E4FD9F6A2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504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1456A-F9F1-4CDC-82E3-4519E8FC4782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4B60D-9B61-4E90-873C-E4FD9F6A2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58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learning.amplify.com/chemicalreactions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92055" y="685800"/>
            <a:ext cx="92360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pps.learning.amplify.com/mt1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7559" y="2967335"/>
            <a:ext cx="91791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u="sng" dirty="0">
                <a:hlinkClick r:id="rId2"/>
              </a:rPr>
              <a:t>https://apps.learning.amplify.com/chemicalreactions/</a:t>
            </a:r>
            <a:endParaRPr lang="en-U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533400"/>
            <a:ext cx="1501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Modeling tool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3999" y="2710934"/>
            <a:ext cx="1644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Library/Lab Sim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26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Neshaminy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Foley, Thomas</dc:creator>
  <cp:lastModifiedBy>Foley, Thomas</cp:lastModifiedBy>
  <cp:revision>2</cp:revision>
  <dcterms:created xsi:type="dcterms:W3CDTF">2015-10-05T18:05:43Z</dcterms:created>
  <dcterms:modified xsi:type="dcterms:W3CDTF">2015-10-05T18:07:14Z</dcterms:modified>
</cp:coreProperties>
</file>